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 snapToGrid="0" snapToObjects="1">
      <p:cViewPr varScale="1">
        <p:scale>
          <a:sx n="108" d="100"/>
          <a:sy n="108" d="100"/>
        </p:scale>
        <p:origin x="176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A3D37-C8EF-2647-9830-1FB63C1844DE}" type="datetimeFigureOut">
              <a:rPr lang="en-US" smtClean="0"/>
              <a:t>9/7/18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04785-C599-6046-AAE9-E844DBEEA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051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30065-523E-EB4E-8806-108494AA3FEA}" type="datetimeFigureOut">
              <a:rPr lang="en-US" smtClean="0"/>
              <a:t>9/7/18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D05F6-2E66-C34F-B0A3-8E41B97CA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58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C7E3-E6E6-C142-AA3F-9162B3DCCB12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F8546-3E7B-AE4F-969F-26823E955CE2}" type="datetime1">
              <a:rPr lang="en-US" smtClean="0"/>
              <a:t>9/7/18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E724-4A5C-F64A-B2BA-75245E24A978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13870-D5AF-C749-A830-75701B70ABFF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9C1B-0CF5-634E-915C-D719A704236A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F311A-8C6F-9F4B-86ED-691EFA95D23D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B9F7-D358-D340-9D15-99AABC8B48BD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9899-64DC-2443-BDC0-D642A18A02E7}" type="datetime1">
              <a:rPr lang="en-US" smtClean="0"/>
              <a:t>9/7/18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24F0E-1673-2F46-9480-1C879E616A69}" type="datetime1">
              <a:rPr lang="en-US" smtClean="0"/>
              <a:t>9/7/18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08F73-1432-D94C-8545-E67EA6997673}" type="datetime1">
              <a:rPr lang="en-US" smtClean="0"/>
              <a:t>9/7/18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EB692-6D4F-5547-88EA-41601EFC6DED}" type="datetime1">
              <a:rPr lang="en-US" smtClean="0"/>
              <a:t>9/7/18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329D-39B2-2A4F-80EE-C908589EDE4C}" type="datetime1">
              <a:rPr lang="en-US" smtClean="0"/>
              <a:t>9/7/18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C97B21-1DD7-DA4F-9D36-0A2882568E99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2016 CAPTAIN CONFERENCE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APTAIN logo.jpg"/>
          <p:cNvPicPr/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75" y="107577"/>
            <a:ext cx="1038331" cy="13369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Pecha</a:t>
            </a:r>
            <a:r>
              <a:rPr lang="en-US" dirty="0"/>
              <a:t> </a:t>
            </a:r>
            <a:r>
              <a:rPr lang="en-US" dirty="0" err="1"/>
              <a:t>Kucha</a:t>
            </a:r>
            <a:r>
              <a:rPr lang="en-US" dirty="0"/>
              <a:t>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Title slide </a:t>
            </a:r>
          </a:p>
        </p:txBody>
      </p:sp>
    </p:spTree>
    <p:extLst>
      <p:ext uri="{BB962C8B-B14F-4D97-AF65-F5344CB8AC3E}">
        <p14:creationId xmlns:p14="http://schemas.microsoft.com/office/powerpoint/2010/main" val="338065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335"/>
    </mc:Choice>
    <mc:Fallback xmlns="">
      <p:transition xmlns:p14="http://schemas.microsoft.com/office/powerpoint/2010/main" spd="slow" advClick="0" advTm="233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9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4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2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9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7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9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7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10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the ½ 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5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Each slide automatically transitions in 20 seconds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084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6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DONE!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idx="13"/>
          </p:nvPr>
        </p:nvSpPr>
        <p:spPr>
          <a:xfrm>
            <a:off x="378423" y="363538"/>
            <a:ext cx="8402040" cy="2836862"/>
          </a:xfrm>
        </p:spPr>
      </p:sp>
    </p:spTree>
    <p:extLst>
      <p:ext uri="{BB962C8B-B14F-4D97-AF65-F5344CB8AC3E}">
        <p14:creationId xmlns:p14="http://schemas.microsoft.com/office/powerpoint/2010/main" val="209496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can put whatever you want on each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9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are 20 slides to fill after the title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5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5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¼ of the way there!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81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0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1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going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4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26</TotalTime>
  <Words>45</Words>
  <Application>Microsoft Macintosh PowerPoint</Application>
  <PresentationFormat>On-screen Show (4:3)</PresentationFormat>
  <Paragraphs>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Calibri</vt:lpstr>
      <vt:lpstr>News Gothic MT</vt:lpstr>
      <vt:lpstr>Wingdings 2</vt:lpstr>
      <vt:lpstr>Breeze</vt:lpstr>
      <vt:lpstr>Pecha Kucha Template</vt:lpstr>
      <vt:lpstr>Each slide automatically transitions in 20 seconds</vt:lpstr>
      <vt:lpstr>You can put whatever you want on each slide</vt:lpstr>
      <vt:lpstr>There are 20 slides to fill after the title slide</vt:lpstr>
      <vt:lpstr>PowerPoint Presentation</vt:lpstr>
      <vt:lpstr>¼ of the way there!</vt:lpstr>
      <vt:lpstr>PowerPoint Presentation</vt:lpstr>
      <vt:lpstr>PowerPoint Presentation</vt:lpstr>
      <vt:lpstr>Keep going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Past the ½ way</vt:lpstr>
      <vt:lpstr>PowerPoint Presentation</vt:lpstr>
      <vt:lpstr>PowerPoint Presentation</vt:lpstr>
      <vt:lpstr>DONE!</vt:lpstr>
    </vt:vector>
  </TitlesOfParts>
  <Company>SJCOE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Pecha Kucha Template</dc:title>
  <dc:creator>Special Education</dc:creator>
  <cp:lastModifiedBy>Dean, Michelle</cp:lastModifiedBy>
  <cp:revision>6</cp:revision>
  <dcterms:created xsi:type="dcterms:W3CDTF">2016-10-20T22:21:24Z</dcterms:created>
  <dcterms:modified xsi:type="dcterms:W3CDTF">2018-09-07T18:42:36Z</dcterms:modified>
</cp:coreProperties>
</file>